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1"/>
  </p:notesMasterIdLst>
  <p:handoutMasterIdLst>
    <p:handoutMasterId r:id="rId12"/>
  </p:handoutMasterIdLst>
  <p:sldIdLst>
    <p:sldId id="332" r:id="rId7"/>
    <p:sldId id="335" r:id="rId8"/>
    <p:sldId id="338" r:id="rId9"/>
    <p:sldId id="333" r:id="rId1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9872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89154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Lesson 12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2A1A9-E54D-4B85-B2A5-C6E04D9C95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Musical Performance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0FB19-0134-4E97-8A57-A2F317C326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418301"/>
          </a:xfrm>
        </p:spPr>
        <p:txBody>
          <a:bodyPr/>
          <a:lstStyle/>
          <a:p>
            <a:r>
              <a:rPr lang="en-GB"/>
              <a:t>Lesson 12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517" y="5938981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74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Criteria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dirty="0"/>
              <a:t>The musical performance must have: 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Music</a:t>
            </a:r>
          </a:p>
          <a:p>
            <a:pPr lvl="0">
              <a:spcBef>
                <a:spcPts val="1200"/>
              </a:spcBef>
            </a:pPr>
            <a:r>
              <a:rPr lang="en-GB" dirty="0"/>
              <a:t>Speech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7149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78E3-1EC5-4C12-98D1-96E0668B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Pro-tip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81BD8-0F5B-4C1E-9FF7-A6FD601C8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6" y="1131398"/>
            <a:ext cx="11180867" cy="459520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Try and make use of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rest</a:t>
            </a:r>
            <a:r>
              <a:rPr lang="en-GB" dirty="0"/>
              <a:t> code as this adds pauses to your melody and will improve the overall feel of the music that you have created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95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252641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47</Words>
  <Application>Microsoft Office PowerPoint</Application>
  <PresentationFormat>Widescreen</PresentationFormat>
  <Paragraphs>11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Courier New</vt:lpstr>
      <vt:lpstr>Wingdings</vt:lpstr>
      <vt:lpstr>1_Arm_PPT_Public</vt:lpstr>
      <vt:lpstr>Musical Performance</vt:lpstr>
      <vt:lpstr>Success Criteria </vt:lpstr>
      <vt:lpstr>Pro-tip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2021-04-13T12:49:28Z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